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4" r:id="rId5"/>
    <p:sldId id="265" r:id="rId6"/>
    <p:sldId id="267" r:id="rId7"/>
    <p:sldId id="266" r:id="rId8"/>
    <p:sldId id="268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24F2EE1-82E9-4B42-9FD7-E7F8F35AB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89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56068DC-918F-4217-82C2-7B4474305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99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A35EC2-0E1F-4544-BC5C-8741821F0FE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0B54E0-904E-46CE-8194-7410272B085E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E617127-C074-4A45-89E3-5E2DF86A6282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3B99C36-EE63-428D-A888-DFCD5017295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2E44759-F5EF-4531-B03C-ECEA3211F500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B6539A4-1F3F-400A-9631-1B2101999AC5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F329245-4D19-4D40-AF79-B4682111E673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87CADFD-9202-4B60-9DCC-8D34E35B0B2D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78493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00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神在天上有 一寶貝，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God in heaven hath a treasure,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豐富無人能言述；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Riches none may count or tell;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永遠心愛祂所寶貴，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Hath a deep eternal pleasure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就是祂子主耶穌。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Christ the Son, He loveth well.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神在天上有一寶貝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GOD IN HEAVEN HATH A TREASURE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神在地上有一寶貝，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hath here on earth a treasure,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價值惟有神知悉；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None but He its price may know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極深、心愛、人難測窺：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Deep, unfathomable pleasure,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基督啟示我心裡。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Christ  revealed in saints below.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神藉火燄舌頭臨到，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in tongues of fire descending,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用這永遠無窮盡、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Chosen vessels thus to fill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取用不竭的無價寶，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 the treasure never ending,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充滿所選的器皿。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Ever spent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unfailing still.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神從天上榮耀裡頭，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God’s own hand the vessel filling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親來充滿</a:t>
            </a:r>
            <a:r>
              <a:rPr lang="zh-CN" altLang="en-US" dirty="0"/>
              <a:t>這</a:t>
            </a:r>
            <a:r>
              <a:rPr lang="zh-TW" altLang="en-US" dirty="0"/>
              <a:t>器皿；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the glory far above,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用祂愛的無限富有，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Longing hearts forever stilling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滿足所有渴慕心。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 the riches of His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雖受折磨、試煉、試探，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Thus though worn, and tried, and tempted,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榮耀呼召仍不變，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Glorious calling, saint, is thine</a:t>
            </a:r>
            <a:r>
              <a:rPr lang="zh-TW" altLang="en-US" sz="2800" dirty="0"/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葡萄樹枝與樹相聯，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the Lord but find thee emptied,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向主倒空你自己。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Living branch in Christ the Vine!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泥土器皿世人鄙視，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Vessels of the world’s despising,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輭弱、貧窮又卑賤；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Vessels weak and poor and base,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裝著寶貝神聖火燄，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Bearing wealth God’s heart is prizing,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將主榮耀來彰顯。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from Christ’s blessed face.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願我更加倒空、謙卑，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 to be but emptier, lowlier,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不為人知、不顯揚；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Mean, unnoticed</a:t>
            </a:r>
            <a:r>
              <a:rPr lang="zh-TW" altLang="en-US" sz="2800" dirty="0"/>
              <a:t>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and unknown,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作神器皿，更為尊貴，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to God a vessel holier,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充滿基督的榮光。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Filled with Christ and Christ alone!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無何事物遮此榮光，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Naught of earth to cloud the glory.</a:t>
            </a:r>
            <a:r>
              <a:rPr lang="en-US" altLang="zh-TW" dirty="0"/>
              <a:t> 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也無自己的遮蔽；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Naught of self the light to dim,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將這奇妙救恩宣揚，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Telling forth His wondrous story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倒空、充滿祂自己。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Emptied to be filled with Him.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2291</TotalTime>
  <Words>497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H271  神在天上有一寶貝  GOD IN HEAVEN HATH A TREASURE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2017-08-05T13:51:52Z</dcterms:modified>
</cp:coreProperties>
</file>